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6" r:id="rId3"/>
    <p:sldId id="287" r:id="rId4"/>
    <p:sldId id="288" r:id="rId5"/>
    <p:sldId id="289" r:id="rId6"/>
    <p:sldId id="291" r:id="rId7"/>
    <p:sldId id="290" r:id="rId8"/>
    <p:sldId id="292" r:id="rId9"/>
    <p:sldId id="293" r:id="rId10"/>
    <p:sldId id="259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91BA2-DB8C-48BB-A434-F6E134ACF2CE}" v="4" dt="2022-11-17T16:27:02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e de Visser" userId="ecb297ee-5957-4fb0-ba72-043cc91c63d4" providerId="ADAL" clId="{23691BA2-DB8C-48BB-A434-F6E134ACF2CE}"/>
    <pc:docChg chg="modSld">
      <pc:chgData name="Ine de Visser" userId="ecb297ee-5957-4fb0-ba72-043cc91c63d4" providerId="ADAL" clId="{23691BA2-DB8C-48BB-A434-F6E134ACF2CE}" dt="2022-11-17T16:27:19.851" v="226" actId="20577"/>
      <pc:docMkLst>
        <pc:docMk/>
      </pc:docMkLst>
      <pc:sldChg chg="modSp mod">
        <pc:chgData name="Ine de Visser" userId="ecb297ee-5957-4fb0-ba72-043cc91c63d4" providerId="ADAL" clId="{23691BA2-DB8C-48BB-A434-F6E134ACF2CE}" dt="2022-11-17T16:22:02.244" v="21" actId="20577"/>
        <pc:sldMkLst>
          <pc:docMk/>
          <pc:sldMk cId="954531295" sldId="286"/>
        </pc:sldMkLst>
        <pc:spChg chg="mod">
          <ac:chgData name="Ine de Visser" userId="ecb297ee-5957-4fb0-ba72-043cc91c63d4" providerId="ADAL" clId="{23691BA2-DB8C-48BB-A434-F6E134ACF2CE}" dt="2022-11-17T16:22:02.244" v="21" actId="20577"/>
          <ac:spMkLst>
            <pc:docMk/>
            <pc:sldMk cId="954531295" sldId="286"/>
            <ac:spMk id="6" creationId="{5C14EEB9-ACEB-88AD-E05E-2E9A8A69CBD5}"/>
          </ac:spMkLst>
        </pc:spChg>
      </pc:sldChg>
      <pc:sldChg chg="addSp modSp mod">
        <pc:chgData name="Ine de Visser" userId="ecb297ee-5957-4fb0-ba72-043cc91c63d4" providerId="ADAL" clId="{23691BA2-DB8C-48BB-A434-F6E134ACF2CE}" dt="2022-11-17T16:24:42.928" v="109" actId="1076"/>
        <pc:sldMkLst>
          <pc:docMk/>
          <pc:sldMk cId="1358634673" sldId="287"/>
        </pc:sldMkLst>
        <pc:spChg chg="mod">
          <ac:chgData name="Ine de Visser" userId="ecb297ee-5957-4fb0-ba72-043cc91c63d4" providerId="ADAL" clId="{23691BA2-DB8C-48BB-A434-F6E134ACF2CE}" dt="2022-11-17T16:22:25.254" v="37" actId="20577"/>
          <ac:spMkLst>
            <pc:docMk/>
            <pc:sldMk cId="1358634673" sldId="287"/>
            <ac:spMk id="2" creationId="{82850BAC-15CC-5367-FAE9-8AAFC52C1C18}"/>
          </ac:spMkLst>
        </pc:spChg>
        <pc:spChg chg="add mod">
          <ac:chgData name="Ine de Visser" userId="ecb297ee-5957-4fb0-ba72-043cc91c63d4" providerId="ADAL" clId="{23691BA2-DB8C-48BB-A434-F6E134ACF2CE}" dt="2022-11-17T16:24:42.928" v="109" actId="1076"/>
          <ac:spMkLst>
            <pc:docMk/>
            <pc:sldMk cId="1358634673" sldId="287"/>
            <ac:spMk id="7" creationId="{B71FFB8A-13B0-81D7-C1CC-20DB7F9CD8E5}"/>
          </ac:spMkLst>
        </pc:spChg>
      </pc:sldChg>
      <pc:sldChg chg="addSp modSp mod">
        <pc:chgData name="Ine de Visser" userId="ecb297ee-5957-4fb0-ba72-043cc91c63d4" providerId="ADAL" clId="{23691BA2-DB8C-48BB-A434-F6E134ACF2CE}" dt="2022-11-17T16:24:21.508" v="107" actId="1076"/>
        <pc:sldMkLst>
          <pc:docMk/>
          <pc:sldMk cId="2141168701" sldId="288"/>
        </pc:sldMkLst>
        <pc:spChg chg="mod">
          <ac:chgData name="Ine de Visser" userId="ecb297ee-5957-4fb0-ba72-043cc91c63d4" providerId="ADAL" clId="{23691BA2-DB8C-48BB-A434-F6E134ACF2CE}" dt="2022-11-17T16:23:10.773" v="100" actId="20577"/>
          <ac:spMkLst>
            <pc:docMk/>
            <pc:sldMk cId="2141168701" sldId="288"/>
            <ac:spMk id="2" creationId="{79C25A2D-00C5-F5B6-F912-E0C5BFEE1427}"/>
          </ac:spMkLst>
        </pc:spChg>
        <pc:spChg chg="add mod">
          <ac:chgData name="Ine de Visser" userId="ecb297ee-5957-4fb0-ba72-043cc91c63d4" providerId="ADAL" clId="{23691BA2-DB8C-48BB-A434-F6E134ACF2CE}" dt="2022-11-17T16:24:13.716" v="106" actId="1076"/>
          <ac:spMkLst>
            <pc:docMk/>
            <pc:sldMk cId="2141168701" sldId="288"/>
            <ac:spMk id="7" creationId="{DD9F8AA1-D2DF-FD81-C6F6-03D0940BDE89}"/>
          </ac:spMkLst>
        </pc:spChg>
        <pc:spChg chg="add mod">
          <ac:chgData name="Ine de Visser" userId="ecb297ee-5957-4fb0-ba72-043cc91c63d4" providerId="ADAL" clId="{23691BA2-DB8C-48BB-A434-F6E134ACF2CE}" dt="2022-11-17T16:24:21.508" v="107" actId="1076"/>
          <ac:spMkLst>
            <pc:docMk/>
            <pc:sldMk cId="2141168701" sldId="288"/>
            <ac:spMk id="8" creationId="{DEF5BE2B-A981-184E-D7E6-296368147AB7}"/>
          </ac:spMkLst>
        </pc:spChg>
      </pc:sldChg>
      <pc:sldChg chg="modSp mod">
        <pc:chgData name="Ine de Visser" userId="ecb297ee-5957-4fb0-ba72-043cc91c63d4" providerId="ADAL" clId="{23691BA2-DB8C-48BB-A434-F6E134ACF2CE}" dt="2022-11-17T16:22:54.991" v="64"/>
        <pc:sldMkLst>
          <pc:docMk/>
          <pc:sldMk cId="3210331579" sldId="289"/>
        </pc:sldMkLst>
        <pc:spChg chg="mod">
          <ac:chgData name="Ine de Visser" userId="ecb297ee-5957-4fb0-ba72-043cc91c63d4" providerId="ADAL" clId="{23691BA2-DB8C-48BB-A434-F6E134ACF2CE}" dt="2022-11-17T16:22:54.991" v="64"/>
          <ac:spMkLst>
            <pc:docMk/>
            <pc:sldMk cId="3210331579" sldId="289"/>
            <ac:spMk id="2" creationId="{4EE6335F-1595-34F9-94D3-AEFFCE45F07E}"/>
          </ac:spMkLst>
        </pc:spChg>
      </pc:sldChg>
      <pc:sldChg chg="addSp modSp mod">
        <pc:chgData name="Ine de Visser" userId="ecb297ee-5957-4fb0-ba72-043cc91c63d4" providerId="ADAL" clId="{23691BA2-DB8C-48BB-A434-F6E134ACF2CE}" dt="2022-11-17T16:26:27.574" v="172" actId="14100"/>
        <pc:sldMkLst>
          <pc:docMk/>
          <pc:sldMk cId="3282072105" sldId="290"/>
        </pc:sldMkLst>
        <pc:spChg chg="mod">
          <ac:chgData name="Ine de Visser" userId="ecb297ee-5957-4fb0-ba72-043cc91c63d4" providerId="ADAL" clId="{23691BA2-DB8C-48BB-A434-F6E134ACF2CE}" dt="2022-11-17T16:26:06.193" v="167" actId="20577"/>
          <ac:spMkLst>
            <pc:docMk/>
            <pc:sldMk cId="3282072105" sldId="290"/>
            <ac:spMk id="2" creationId="{A577B156-7EB3-4016-1856-63ACC9AD88CB}"/>
          </ac:spMkLst>
        </pc:spChg>
        <pc:spChg chg="add mod">
          <ac:chgData name="Ine de Visser" userId="ecb297ee-5957-4fb0-ba72-043cc91c63d4" providerId="ADAL" clId="{23691BA2-DB8C-48BB-A434-F6E134ACF2CE}" dt="2022-11-17T16:26:27.574" v="172" actId="14100"/>
          <ac:spMkLst>
            <pc:docMk/>
            <pc:sldMk cId="3282072105" sldId="290"/>
            <ac:spMk id="7" creationId="{FDDFCECC-AA93-D494-351A-BA4C67817361}"/>
          </ac:spMkLst>
        </pc:spChg>
      </pc:sldChg>
      <pc:sldChg chg="modSp mod">
        <pc:chgData name="Ine de Visser" userId="ecb297ee-5957-4fb0-ba72-043cc91c63d4" providerId="ADAL" clId="{23691BA2-DB8C-48BB-A434-F6E134ACF2CE}" dt="2022-11-17T16:25:45.907" v="134" actId="20577"/>
        <pc:sldMkLst>
          <pc:docMk/>
          <pc:sldMk cId="1220107556" sldId="291"/>
        </pc:sldMkLst>
        <pc:spChg chg="mod">
          <ac:chgData name="Ine de Visser" userId="ecb297ee-5957-4fb0-ba72-043cc91c63d4" providerId="ADAL" clId="{23691BA2-DB8C-48BB-A434-F6E134ACF2CE}" dt="2022-11-17T16:25:45.907" v="134" actId="20577"/>
          <ac:spMkLst>
            <pc:docMk/>
            <pc:sldMk cId="1220107556" sldId="291"/>
            <ac:spMk id="2" creationId="{54522BCA-5C44-4B39-DC84-9CE73E3A4E49}"/>
          </ac:spMkLst>
        </pc:spChg>
        <pc:picChg chg="mod">
          <ac:chgData name="Ine de Visser" userId="ecb297ee-5957-4fb0-ba72-043cc91c63d4" providerId="ADAL" clId="{23691BA2-DB8C-48BB-A434-F6E134ACF2CE}" dt="2022-11-17T16:25:04.620" v="111" actId="14100"/>
          <ac:picMkLst>
            <pc:docMk/>
            <pc:sldMk cId="1220107556" sldId="291"/>
            <ac:picMk id="6" creationId="{46277E94-A282-DEAE-F773-49A47A9BF293}"/>
          </ac:picMkLst>
        </pc:picChg>
      </pc:sldChg>
      <pc:sldChg chg="modSp mod">
        <pc:chgData name="Ine de Visser" userId="ecb297ee-5957-4fb0-ba72-043cc91c63d4" providerId="ADAL" clId="{23691BA2-DB8C-48BB-A434-F6E134ACF2CE}" dt="2022-11-17T16:26:41.203" v="183" actId="20577"/>
        <pc:sldMkLst>
          <pc:docMk/>
          <pc:sldMk cId="3513687245" sldId="292"/>
        </pc:sldMkLst>
        <pc:spChg chg="mod">
          <ac:chgData name="Ine de Visser" userId="ecb297ee-5957-4fb0-ba72-043cc91c63d4" providerId="ADAL" clId="{23691BA2-DB8C-48BB-A434-F6E134ACF2CE}" dt="2022-11-17T16:26:41.203" v="183" actId="20577"/>
          <ac:spMkLst>
            <pc:docMk/>
            <pc:sldMk cId="3513687245" sldId="292"/>
            <ac:spMk id="2" creationId="{847C7411-15D7-1956-AAE0-09EE30CA3FB0}"/>
          </ac:spMkLst>
        </pc:spChg>
      </pc:sldChg>
      <pc:sldChg chg="addSp modSp mod">
        <pc:chgData name="Ine de Visser" userId="ecb297ee-5957-4fb0-ba72-043cc91c63d4" providerId="ADAL" clId="{23691BA2-DB8C-48BB-A434-F6E134ACF2CE}" dt="2022-11-17T16:27:19.851" v="226" actId="20577"/>
        <pc:sldMkLst>
          <pc:docMk/>
          <pc:sldMk cId="1911434723" sldId="293"/>
        </pc:sldMkLst>
        <pc:spChg chg="mod">
          <ac:chgData name="Ine de Visser" userId="ecb297ee-5957-4fb0-ba72-043cc91c63d4" providerId="ADAL" clId="{23691BA2-DB8C-48BB-A434-F6E134ACF2CE}" dt="2022-11-17T16:27:19.851" v="226" actId="20577"/>
          <ac:spMkLst>
            <pc:docMk/>
            <pc:sldMk cId="1911434723" sldId="293"/>
            <ac:spMk id="2" creationId="{2D10A67E-7691-C667-3F65-9B8A88942570}"/>
          </ac:spMkLst>
        </pc:spChg>
        <pc:spChg chg="add mod">
          <ac:chgData name="Ine de Visser" userId="ecb297ee-5957-4fb0-ba72-043cc91c63d4" providerId="ADAL" clId="{23691BA2-DB8C-48BB-A434-F6E134ACF2CE}" dt="2022-11-17T16:27:10.129" v="205" actId="1076"/>
          <ac:spMkLst>
            <pc:docMk/>
            <pc:sldMk cId="1911434723" sldId="293"/>
            <ac:spMk id="7" creationId="{F0895843-761E-25B0-699D-8082445EAE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17-11-2022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17-11-2022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17-11-2022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17-11-2022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17-11-2022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17-11-2022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17-11-2022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17-11-2022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17-11-2022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17-11-2022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17-11-2022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Geonovum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Verkent, verbindt, verankert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Ine de Visser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nl-NL" dirty="0"/>
              <a:t>20th November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C14EEB9-ACEB-88AD-E05E-2E9A8A69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Dutch metadata profile</a:t>
            </a:r>
          </a:p>
        </p:txBody>
      </p:sp>
      <p:pic>
        <p:nvPicPr>
          <p:cNvPr id="3" name="Tijdelijke aanduiding voor inhoud 2">
            <a:extLst>
              <a:ext uri="{FF2B5EF4-FFF2-40B4-BE49-F238E27FC236}">
                <a16:creationId xmlns:a16="http://schemas.microsoft.com/office/drawing/2014/main" id="{8CB68839-F9C0-B191-4E42-C7AA9FB20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944" y="1520825"/>
            <a:ext cx="6603349" cy="4932363"/>
          </a:xfr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AC528AC-652C-B32B-D213-8BFAA63C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453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50BAC-15CC-5367-FAE9-8AAFC52C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Protocol element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86E7BE52-1424-676C-9048-92E8465F9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317" y="1520825"/>
            <a:ext cx="7800604" cy="4932363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6197F4-CC0B-51CF-D509-82591743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B71FFB8A-13B0-81D7-C1CC-20DB7F9CD8E5}"/>
              </a:ext>
            </a:extLst>
          </p:cNvPr>
          <p:cNvSpPr/>
          <p:nvPr/>
        </p:nvSpPr>
        <p:spPr>
          <a:xfrm>
            <a:off x="1803646" y="2318553"/>
            <a:ext cx="3169329" cy="41725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863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25A2D-00C5-F5B6-F912-E0C5BFEE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Optional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profile element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A8860DF-A659-D7A6-BDF1-53C724BD0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955" y="1520825"/>
            <a:ext cx="9313328" cy="4932363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2ADA258-0712-D203-48B4-1C555F218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4</a:t>
            </a:fld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DD9F8AA1-D2DF-FD81-C6F6-03D0940BDE89}"/>
              </a:ext>
            </a:extLst>
          </p:cNvPr>
          <p:cNvSpPr/>
          <p:nvPr/>
        </p:nvSpPr>
        <p:spPr>
          <a:xfrm>
            <a:off x="1387226" y="3569755"/>
            <a:ext cx="3169329" cy="41725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DEF5BE2B-A981-184E-D7E6-296368147AB7}"/>
              </a:ext>
            </a:extLst>
          </p:cNvPr>
          <p:cNvSpPr/>
          <p:nvPr/>
        </p:nvSpPr>
        <p:spPr>
          <a:xfrm>
            <a:off x="4688889" y="2886723"/>
            <a:ext cx="3169329" cy="41725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116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6335F-1595-34F9-94D3-AEFFCE45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Protocol codelist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8D3984-AE48-7AD8-B9FB-60BA2B3DF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A6E0F89-B756-A633-0350-C6821A6F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5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309AB05-4FF6-7520-4A8B-DE2670E9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57" y="1546640"/>
            <a:ext cx="9846407" cy="58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3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22BCA-5C44-4B39-DC84-9CE73E3A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Dutch INSPIRE guide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6277E94-A282-DEAE-F773-49A47A9B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372568"/>
            <a:ext cx="8060924" cy="5551687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B32D8E-1E3E-7BF8-0A89-72C80304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010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7B156-7EB3-4016-1856-63ACC9AD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Instructions</a:t>
            </a:r>
            <a:r>
              <a:rPr lang="nl-NL" dirty="0"/>
              <a:t> data service </a:t>
            </a:r>
            <a:r>
              <a:rPr lang="nl-NL" dirty="0" err="1"/>
              <a:t>linking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1473C72-6700-9845-A83C-2BFC8FDEC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52" y="1520825"/>
            <a:ext cx="10317134" cy="4932363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7FD35CF-A1E9-05F7-134B-EC65680C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7</a:t>
            </a:fld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DDFCECC-AA93-D494-351A-BA4C67817361}"/>
              </a:ext>
            </a:extLst>
          </p:cNvPr>
          <p:cNvSpPr/>
          <p:nvPr/>
        </p:nvSpPr>
        <p:spPr>
          <a:xfrm>
            <a:off x="6986726" y="5052874"/>
            <a:ext cx="1988598" cy="78863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07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C7411-15D7-1956-AAE0-09EE30CA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XML </a:t>
            </a:r>
            <a:r>
              <a:rPr lang="nl-NL" dirty="0" err="1"/>
              <a:t>example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8BD8EA2-0FDE-CDEC-BC19-A7570B918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717" y="1967424"/>
            <a:ext cx="10421804" cy="4039164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D91B5E-4019-8CB3-3C9B-7C6A5DCA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68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0A67E-7691-C667-3F65-9B8A8894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Validation</a:t>
            </a:r>
            <a:r>
              <a:rPr lang="nl-NL" dirty="0"/>
              <a:t> </a:t>
            </a:r>
            <a:r>
              <a:rPr lang="nl-NL" dirty="0" err="1"/>
              <a:t>warnings</a:t>
            </a:r>
            <a:r>
              <a:rPr lang="nl-NL" dirty="0"/>
              <a:t> data service </a:t>
            </a:r>
            <a:r>
              <a:rPr lang="nl-NL" dirty="0" err="1"/>
              <a:t>linking</a:t>
            </a:r>
            <a:r>
              <a:rPr lang="nl-NL" dirty="0"/>
              <a:t> 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2005F43D-A54E-9B99-04D3-6EBC179EC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38" y="2377862"/>
            <a:ext cx="11587162" cy="3218289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83DB6E-CB8A-C2C6-0731-F6799F46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9</a:t>
            </a:fld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F0895843-761E-25B0-699D-8082445EAEE4}"/>
              </a:ext>
            </a:extLst>
          </p:cNvPr>
          <p:cNvSpPr/>
          <p:nvPr/>
        </p:nvSpPr>
        <p:spPr>
          <a:xfrm>
            <a:off x="270446" y="2291919"/>
            <a:ext cx="3169329" cy="41725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1434723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Leeg" id="{716796FB-ADAB-4D00-9236-B46152BFB9EE}" vid="{5F87CC6B-FD91-4B34-9A3F-79D51A67B32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Geonovum Presentatie Leeg</Template>
  <TotalTime>0</TotalTime>
  <Words>47</Words>
  <Application>Microsoft Office PowerPoint</Application>
  <PresentationFormat>Breedbeeld</PresentationFormat>
  <Paragraphs>22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5" baseType="lpstr">
      <vt:lpstr>Arial</vt:lpstr>
      <vt:lpstr>Calibri</vt:lpstr>
      <vt:lpstr>Tenorite</vt:lpstr>
      <vt:lpstr>Wingdings</vt:lpstr>
      <vt:lpstr>Geonovum</vt:lpstr>
      <vt:lpstr>Geonovum</vt:lpstr>
      <vt:lpstr>Dutch metadata profile</vt:lpstr>
      <vt:lpstr>Protocol element</vt:lpstr>
      <vt:lpstr>Optional application profile element</vt:lpstr>
      <vt:lpstr>Protocol codelist</vt:lpstr>
      <vt:lpstr>Dutch INSPIRE guide</vt:lpstr>
      <vt:lpstr>Instructions data service linking</vt:lpstr>
      <vt:lpstr>XML example</vt:lpstr>
      <vt:lpstr>Validation warnings data service linking 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Geonovum</dc:title>
  <dc:creator>Ine de Visser</dc:creator>
  <cp:lastModifiedBy>Ine de Visser</cp:lastModifiedBy>
  <cp:revision>1</cp:revision>
  <dcterms:created xsi:type="dcterms:W3CDTF">2022-11-17T15:54:40Z</dcterms:created>
  <dcterms:modified xsi:type="dcterms:W3CDTF">2022-11-17T16:27:37Z</dcterms:modified>
</cp:coreProperties>
</file>